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AB34-EDEC-49FD-4825-12E878EEB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A4D7-F0C5-133E-C381-0F1242B27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23C63-8454-9EF7-6EA6-76B31358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B8121-17F7-3AFD-8349-059264D7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987E-3EE9-C36C-D594-AA907B76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5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1CDB-2CF1-7CBD-25E7-79E0B6EA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2398F-E505-5E67-FD6C-4A8286718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0D02F-7FE4-FFAB-A3CE-5BEF9F49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6A985-7560-ADDB-50F8-8CE11ECF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F102-4CA5-4CED-EA78-31AF1BCD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B1E15-CC86-E3DF-63B0-AE76F8C28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0B7FB-13E5-C50B-9D9C-1DF4CE319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0FEBA-14E8-1711-1923-5F30AF79D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6341D-D3B9-2F6F-3E6D-8D52EB2D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E83BC-1FC9-4221-34CB-65A915A4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DD4F-E00C-E944-4338-F351569A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B0C13-B8F9-2F52-FA6B-116FDABBE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5953C-EEAB-80AB-10EA-B259331B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F2DC1-B54D-624E-B7D3-BB07099C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81357-0C9C-863C-5C15-E7F14FCE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025D-1E3F-71B4-8453-43C48476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679A3-D71B-7AAA-6BD4-B89A91447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A3FA6-DD0E-13E5-42A7-7F39D03F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053F-4110-69E7-191D-773329D3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49088-9403-2FCD-A7F0-9F3CCF45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0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3A3F-A7C4-74F9-77E4-9BFB862B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C0849-B59C-0497-6425-81BCD8AEE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72A90-F439-AC6F-37F2-AF2663AA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B2A51-C1D2-848D-017E-F69D6E5B5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EC5E6-A5BF-D727-7949-F5771713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B5F2B-0EFA-A7E8-EB45-5D8676D4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3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9D75-1F08-5909-14FB-5966189B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B67EC-E8F6-FA22-03D4-3736742EC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60EAF-0D09-AC5A-E80F-5325FFEED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8C800-A608-BA72-BE85-00135B653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369E5-1959-F0EB-2012-074FC007E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9EBFC-C388-C5C9-CC4F-33A361C0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450D3-AE9F-6682-1641-19A83CFF0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56A3B-A734-1FBC-9ABC-F7C826E2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4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44A8-4181-8461-70D9-40E6037E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1B8EF-E5BA-7D66-92EE-F0E701A4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EDEAB-CFFD-DA54-8A3B-9EB5C7D6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9F9FC-C05F-649A-5BEE-FC779EB9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3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95745-1F4B-2A62-7E6D-05302BC3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C787E-5A9E-57FF-3DFD-6C3666D5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B29F5-D421-76E5-3E1B-C14C09B9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5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C6CE-A567-21DA-1CB2-7C7917F5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85AB-8F23-E125-7FEC-36F9E6A0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96D44-222B-939E-D995-32C6EA325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1760F-58A5-8F2E-6361-88FF72A7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6D584-D8BB-B4A7-35D4-487A5353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4A69D-4EBC-BF62-A831-D859604E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3A2E-6838-D746-F67C-739E20E5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2C38C-F65D-8328-1639-5BA404B8E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E83FE-4AB0-98CA-EDB5-63040C71B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B6AE-10EB-16E1-DB8D-F9DBFAFD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1A8F-B774-E017-1AB6-6651285E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639E5-1EC2-204F-D9CA-00934524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5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148B0-BC34-E088-6D91-6DBF8AA4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A175E-2017-74AD-14E7-6AA3639AA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B67CE-F1AC-9FC9-3B88-37B0EEA0A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DDB15-613C-403D-ACD4-54B80F863003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F6BAD-C029-5F23-1397-80D6CC745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9AAE0-25ED-BFD7-7DF0-B1E24FE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2DD78-CB6E-47E1-B765-5C4716CD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8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idges Final">
            <a:hlinkClick r:id="" action="ppaction://media"/>
            <a:extLst>
              <a:ext uri="{FF2B5EF4-FFF2-40B4-BE49-F238E27FC236}">
                <a16:creationId xmlns:a16="http://schemas.microsoft.com/office/drawing/2014/main" id="{8FD0641C-3159-54B8-3B9B-21F5E4F94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7850"/>
            <a:ext cx="12192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2025-06-30T17:48:11Z</dcterms:created>
  <dcterms:modified xsi:type="dcterms:W3CDTF">2025-06-30T17:50:30Z</dcterms:modified>
</cp:coreProperties>
</file>